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2" r:id="rId9"/>
    <p:sldId id="267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9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25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30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21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2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4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7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25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476D-2033-42FB-A247-AA6478038445}" type="datetimeFigureOut">
              <a:rPr lang="en-US" smtClean="0"/>
              <a:t>3/26/19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82B0FF5-8C7A-44B4-AAB4-E197B9EA10A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2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B6A2B-032C-4CC6-B81C-39CA09BB9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Multifamily Trends in new 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717367-10C2-4C1D-983B-0DCFC0FD4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90653"/>
          </a:xfrm>
        </p:spPr>
        <p:txBody>
          <a:bodyPr>
            <a:normAutofit/>
          </a:bodyPr>
          <a:lstStyle/>
          <a:p>
            <a:r>
              <a:rPr lang="en-US" dirty="0"/>
              <a:t>Cragon Sims </a:t>
            </a:r>
          </a:p>
          <a:p>
            <a:r>
              <a:rPr lang="en-US" dirty="0"/>
              <a:t>CONSTRUCTION MANAGER</a:t>
            </a:r>
          </a:p>
          <a:p>
            <a:r>
              <a:rPr lang="en-US" dirty="0"/>
              <a:t>crowne partners/Lec properties</a:t>
            </a:r>
          </a:p>
        </p:txBody>
      </p:sp>
      <p:pic>
        <p:nvPicPr>
          <p:cNvPr id="1026" name="Picture 2" descr="Image result for crowne partners">
            <a:extLst>
              <a:ext uri="{FF2B5EF4-FFF2-40B4-BE49-F238E27FC236}">
                <a16:creationId xmlns:a16="http://schemas.microsoft.com/office/drawing/2014/main" xmlns="" id="{B46D2B32-6BCB-44DC-A252-6E286EE4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41" y="3701901"/>
            <a:ext cx="3867405" cy="15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9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E7D15-E9FA-4071-B3D0-ADB9AED0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290F2-4C80-4852-B785-B99D5E75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EXTERIOR/INTERIOR &amp; CONDITIONED/UNCONDITIONED STORAGE AREAS</a:t>
            </a:r>
          </a:p>
          <a:p>
            <a:pPr lvl="1"/>
            <a:r>
              <a:rPr lang="en-US" dirty="0"/>
              <a:t>SOME AREAS MUST BE CONDITIONED FOR CONSTRUCTION, THOSE CAN BE RENTED AS CONDITIONED STORAGE</a:t>
            </a:r>
          </a:p>
          <a:p>
            <a:r>
              <a:rPr lang="en-US" dirty="0"/>
              <a:t>USE OF EXISITNG UNUSED OR DEAD SPACE</a:t>
            </a:r>
          </a:p>
          <a:p>
            <a:r>
              <a:rPr lang="en-US" dirty="0"/>
              <a:t>LARGER AND ADDITIONAL CLOSETS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3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87850-7B99-462A-A1C2-F0EC02FA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PARKING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B4DB5B-F542-4F58-8237-11B5756F4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DETATCHED AND ATTACHED GARAGE PARKING</a:t>
            </a:r>
          </a:p>
          <a:p>
            <a:r>
              <a:rPr lang="en-US" dirty="0"/>
              <a:t>COVERED PARKING</a:t>
            </a:r>
          </a:p>
          <a:p>
            <a:r>
              <a:rPr lang="en-US" dirty="0"/>
              <a:t>MAKING PLANS FOR ELECTRIC VEHICLES</a:t>
            </a:r>
          </a:p>
        </p:txBody>
      </p:sp>
    </p:spTree>
    <p:extLst>
      <p:ext uri="{BB962C8B-B14F-4D97-AF65-F5344CB8AC3E}">
        <p14:creationId xmlns:p14="http://schemas.microsoft.com/office/powerpoint/2010/main" val="113721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81F1C-2A61-4C9E-8840-2DDAF4C7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3455"/>
            <a:ext cx="9603275" cy="1049235"/>
          </a:xfrm>
        </p:spPr>
        <p:txBody>
          <a:bodyPr/>
          <a:lstStyle/>
          <a:p>
            <a:r>
              <a:rPr lang="en-US" dirty="0"/>
              <a:t>IDEAS FOR FUTURE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0002A7-0C17-43E7-A010-5AE291AA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161690"/>
            <a:ext cx="9603275" cy="46007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UPGRADED CLOSET PACKAGES</a:t>
            </a:r>
          </a:p>
          <a:p>
            <a:pPr lvl="1"/>
            <a:r>
              <a:rPr lang="en-US" dirty="0"/>
              <a:t>CABINET COMPANIES ARE BEGINNING TO PROVIDE MORE OPTIONS</a:t>
            </a:r>
          </a:p>
          <a:p>
            <a:r>
              <a:rPr lang="en-US" dirty="0"/>
              <a:t>SUBMETERING OF ALL UTILITIES</a:t>
            </a:r>
          </a:p>
          <a:p>
            <a:pPr lvl="1"/>
            <a:r>
              <a:rPr lang="en-US" dirty="0"/>
              <a:t>REDUCES SOME CONSTRUCTION COSTS</a:t>
            </a:r>
          </a:p>
          <a:p>
            <a:pPr lvl="1"/>
            <a:r>
              <a:rPr lang="en-US" dirty="0"/>
              <a:t>PUTS SYSTEMS IN PLACE FOR AUTOMATED BUILDING CONTROL</a:t>
            </a:r>
          </a:p>
          <a:p>
            <a:r>
              <a:rPr lang="en-US" dirty="0"/>
              <a:t>ALTERNATE FINISH PACKAGES</a:t>
            </a:r>
          </a:p>
          <a:p>
            <a:pPr lvl="1"/>
            <a:r>
              <a:rPr lang="en-US" dirty="0"/>
              <a:t>CABINETS, FIXTURES, TILE, AND FLOORING OPTIONS</a:t>
            </a:r>
          </a:p>
          <a:p>
            <a:r>
              <a:rPr lang="en-US" dirty="0"/>
              <a:t>UNIT “CUSTOMIZATION”</a:t>
            </a:r>
          </a:p>
          <a:p>
            <a:pPr lvl="1"/>
            <a:r>
              <a:rPr lang="en-US" dirty="0"/>
              <a:t>OFFERING TO ASSIST IN CUSTOMIZATION LIKE PAINTING A BEDROOM OR ADDING AN ACCENT WALL FINISH</a:t>
            </a:r>
          </a:p>
          <a:p>
            <a:r>
              <a:rPr lang="en-US" dirty="0"/>
              <a:t>SMART APPLANIACES AND UNIT EQUIPMENT</a:t>
            </a:r>
          </a:p>
          <a:p>
            <a:pPr lvl="1"/>
            <a:r>
              <a:rPr lang="en-US" dirty="0"/>
              <a:t>SMART THERMOSTATS, APPLIANES AND EQUIPMENT THAT HAS WIFI CONTROL CAPABILITIES</a:t>
            </a:r>
          </a:p>
          <a:p>
            <a:r>
              <a:rPr lang="en-US" dirty="0"/>
              <a:t>ROOF TOP AMENITY AREAS</a:t>
            </a:r>
          </a:p>
          <a:p>
            <a:pPr lvl="1"/>
            <a:r>
              <a:rPr lang="en-US" dirty="0"/>
              <a:t>MAXIMUMIZE ALL AVAILABLE SQUARE FOOTAGE ONSITE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147399-76BE-4F6C-BD1B-C4839C67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Under construction in Colorado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BD0204-2E0E-4247-98EF-E52A9518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CROWNE BRIARGATE – COLORADO SPRINGS CO</a:t>
            </a:r>
          </a:p>
          <a:p>
            <a:pPr lvl="1"/>
            <a:r>
              <a:rPr lang="en-US" dirty="0"/>
              <a:t>276 UNITS – 4 STORY WOOD FRAME CONSTRUCTION</a:t>
            </a:r>
          </a:p>
          <a:p>
            <a:pPr lvl="1"/>
            <a:r>
              <a:rPr lang="en-US" dirty="0"/>
              <a:t>UNITS AVAILABLE TO RENT IN APRIL</a:t>
            </a:r>
          </a:p>
          <a:p>
            <a:r>
              <a:rPr lang="en-US" dirty="0"/>
              <a:t>CROWNE OLD TOWN NORTH – FORT COLLINS CO</a:t>
            </a:r>
          </a:p>
          <a:p>
            <a:pPr lvl="1"/>
            <a:r>
              <a:rPr lang="en-US" dirty="0"/>
              <a:t>304 UNITS – 4 STORY WOOD FRAME &amp; 2 STORY TOWNHOMES</a:t>
            </a:r>
          </a:p>
          <a:p>
            <a:pPr lvl="1"/>
            <a:r>
              <a:rPr lang="en-US" dirty="0"/>
              <a:t>UNITS AVAILABLE FALL 2019</a:t>
            </a:r>
          </a:p>
        </p:txBody>
      </p:sp>
    </p:spTree>
    <p:extLst>
      <p:ext uri="{BB962C8B-B14F-4D97-AF65-F5344CB8AC3E}">
        <p14:creationId xmlns:p14="http://schemas.microsoft.com/office/powerpoint/2010/main" val="30501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7869DB-0918-496D-B96B-DAE08ED7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84" y="109270"/>
            <a:ext cx="9603275" cy="1612214"/>
          </a:xfrm>
        </p:spPr>
        <p:txBody>
          <a:bodyPr/>
          <a:lstStyle/>
          <a:p>
            <a:r>
              <a:rPr lang="en-US" dirty="0"/>
              <a:t>Crowne Briargate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DD1CFE9-4C59-4C72-B413-BF5F0F7B3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7" y="656232"/>
            <a:ext cx="9526972" cy="6092499"/>
          </a:xfrm>
        </p:spPr>
      </p:pic>
    </p:spTree>
    <p:extLst>
      <p:ext uri="{BB962C8B-B14F-4D97-AF65-F5344CB8AC3E}">
        <p14:creationId xmlns:p14="http://schemas.microsoft.com/office/powerpoint/2010/main" val="238215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7869DB-0918-496D-B96B-DAE08ED7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08" y="0"/>
            <a:ext cx="9603275" cy="1049235"/>
          </a:xfrm>
        </p:spPr>
        <p:txBody>
          <a:bodyPr/>
          <a:lstStyle/>
          <a:p>
            <a:r>
              <a:rPr lang="en-US" dirty="0"/>
              <a:t>Crowne old town north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372DE01-3DBA-477A-9EA8-A420E5B65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8" y="449557"/>
            <a:ext cx="9414294" cy="6343478"/>
          </a:xfrm>
        </p:spPr>
      </p:pic>
    </p:spTree>
    <p:extLst>
      <p:ext uri="{BB962C8B-B14F-4D97-AF65-F5344CB8AC3E}">
        <p14:creationId xmlns:p14="http://schemas.microsoft.com/office/powerpoint/2010/main" val="155755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958E2-2898-4275-947D-583BC110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discuss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A7BB7-8AE4-43B0-AD61-CF8ADD08E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LIFESTYLE AMENITIES</a:t>
            </a:r>
          </a:p>
          <a:p>
            <a:r>
              <a:rPr lang="en-US" dirty="0"/>
              <a:t>SOUND TRANSMISSION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PARKING</a:t>
            </a:r>
          </a:p>
          <a:p>
            <a:r>
              <a:rPr lang="en-US" dirty="0"/>
              <a:t>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04338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F6749-D279-4F1A-B05C-729CB841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61669"/>
            <a:ext cx="9603275" cy="581458"/>
          </a:xfrm>
        </p:spPr>
        <p:txBody>
          <a:bodyPr/>
          <a:lstStyle/>
          <a:p>
            <a:r>
              <a:rPr lang="en-US" dirty="0"/>
              <a:t>LIFESTYLE AMENITIES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649D42-26A8-4A52-9D66-AFA579776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823049"/>
            <a:ext cx="9603275" cy="43419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ELEVATORS</a:t>
            </a:r>
          </a:p>
          <a:p>
            <a:r>
              <a:rPr lang="en-US" dirty="0"/>
              <a:t>FITNESS CENTERS</a:t>
            </a:r>
          </a:p>
          <a:p>
            <a:pPr lvl="1"/>
            <a:r>
              <a:rPr lang="en-US" dirty="0"/>
              <a:t>MORE OPEN AREA, LESS EQUIPMENT</a:t>
            </a:r>
          </a:p>
          <a:p>
            <a:pPr lvl="1"/>
            <a:r>
              <a:rPr lang="en-US" dirty="0"/>
              <a:t>ONSITE CLASSES AND VIRTUAL TRAINERS</a:t>
            </a:r>
          </a:p>
          <a:p>
            <a:r>
              <a:rPr lang="en-US" dirty="0"/>
              <a:t>TRASH/RECYCLING </a:t>
            </a:r>
          </a:p>
          <a:p>
            <a:pPr lvl="1"/>
            <a:r>
              <a:rPr lang="en-US" dirty="0"/>
              <a:t>VALET WASTE</a:t>
            </a:r>
          </a:p>
          <a:p>
            <a:pPr lvl="1"/>
            <a:r>
              <a:rPr lang="en-US" dirty="0"/>
              <a:t>FORT COLLINS CITY WASTE REQUIREMENTS</a:t>
            </a:r>
          </a:p>
          <a:p>
            <a:r>
              <a:rPr lang="en-US" dirty="0"/>
              <a:t>PET CARE</a:t>
            </a:r>
          </a:p>
          <a:p>
            <a:pPr lvl="1"/>
            <a:r>
              <a:rPr lang="en-US" dirty="0"/>
              <a:t>PET WASHING STATIONS AT ALL NEW PROPERTIES</a:t>
            </a:r>
          </a:p>
          <a:p>
            <a:pPr lvl="0">
              <a:buClr>
                <a:srgbClr val="B71E42"/>
              </a:buClr>
            </a:pPr>
            <a:r>
              <a:rPr lang="en-US" dirty="0">
                <a:solidFill>
                  <a:prstClr val="black"/>
                </a:solidFill>
              </a:rPr>
              <a:t>INCREASED CEILING HEIGHTS &amp; VAULTS</a:t>
            </a:r>
          </a:p>
          <a:p>
            <a:pPr lvl="1">
              <a:buClr>
                <a:srgbClr val="B71E42"/>
              </a:buClr>
            </a:pPr>
            <a:r>
              <a:rPr lang="en-US" dirty="0">
                <a:solidFill>
                  <a:prstClr val="black"/>
                </a:solidFill>
              </a:rPr>
              <a:t>9’ &amp; 10’ CEILINGS</a:t>
            </a:r>
          </a:p>
          <a:p>
            <a:pPr lvl="1">
              <a:buClr>
                <a:srgbClr val="B71E42"/>
              </a:buClr>
            </a:pPr>
            <a:r>
              <a:rPr lang="en-US" dirty="0">
                <a:solidFill>
                  <a:prstClr val="black"/>
                </a:solidFill>
              </a:rPr>
              <a:t>VAULTED CEILINGS IN LVINGS AREAS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0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F6749-D279-4F1A-B05C-729CB841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0" y="292686"/>
            <a:ext cx="9603275" cy="546952"/>
          </a:xfrm>
        </p:spPr>
        <p:txBody>
          <a:bodyPr/>
          <a:lstStyle/>
          <a:p>
            <a:r>
              <a:rPr lang="en-US" dirty="0"/>
              <a:t>LIFESTYLE AMENITIES CONTINUED….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649D42-26A8-4A52-9D66-AFA579776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46672"/>
            <a:ext cx="9603275" cy="50723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 CARE</a:t>
            </a:r>
          </a:p>
          <a:p>
            <a:pPr lvl="1"/>
            <a:r>
              <a:rPr lang="en-US" dirty="0"/>
              <a:t>CAR WASHING STATIONS WITH VACCUMS</a:t>
            </a:r>
          </a:p>
          <a:p>
            <a:r>
              <a:rPr lang="en-US" dirty="0"/>
              <a:t>PACKAGE DELIVERY SYSTEMS</a:t>
            </a:r>
          </a:p>
          <a:p>
            <a:pPr lvl="1"/>
            <a:r>
              <a:rPr lang="en-US" dirty="0"/>
              <a:t>AMAZON BRAND AND 3</a:t>
            </a:r>
            <a:r>
              <a:rPr lang="en-US" baseline="30000" dirty="0"/>
              <a:t>RD</a:t>
            </a:r>
            <a:r>
              <a:rPr lang="en-US" dirty="0"/>
              <a:t> PARTY SYSTEMS</a:t>
            </a:r>
          </a:p>
          <a:p>
            <a:r>
              <a:rPr lang="en-US" dirty="0"/>
              <a:t>PROPERTY WIDE WIFI</a:t>
            </a:r>
          </a:p>
          <a:p>
            <a:pPr lvl="1"/>
            <a:r>
              <a:rPr lang="en-US" dirty="0"/>
              <a:t>WIFI/INTERNET UTILITY INCLUDED</a:t>
            </a:r>
          </a:p>
          <a:p>
            <a:pPr lvl="1"/>
            <a:r>
              <a:rPr lang="en-US" dirty="0"/>
              <a:t>CITY OF FORT COLLINS INTERNET COMING SOON</a:t>
            </a:r>
          </a:p>
          <a:p>
            <a:pPr lvl="0">
              <a:buClr>
                <a:srgbClr val="B71E42"/>
              </a:buClr>
            </a:pPr>
            <a:r>
              <a:rPr lang="en-US" dirty="0">
                <a:solidFill>
                  <a:prstClr val="black"/>
                </a:solidFill>
              </a:rPr>
              <a:t>CLUBHOSE UPGRADES</a:t>
            </a:r>
          </a:p>
          <a:p>
            <a:pPr lvl="1">
              <a:buClr>
                <a:srgbClr val="B71E42"/>
              </a:buClr>
            </a:pPr>
            <a:r>
              <a:rPr lang="en-US" dirty="0">
                <a:solidFill>
                  <a:prstClr val="black"/>
                </a:solidFill>
              </a:rPr>
              <a:t>LARGER KITCHENS WITH PROFESSIONAL GRADE APPLIANCES</a:t>
            </a:r>
          </a:p>
          <a:p>
            <a:pPr lvl="1">
              <a:buClr>
                <a:srgbClr val="B71E42"/>
              </a:buClr>
            </a:pPr>
            <a:r>
              <a:rPr lang="en-US" dirty="0">
                <a:solidFill>
                  <a:prstClr val="black"/>
                </a:solidFill>
              </a:rPr>
              <a:t>BUSNIESS CENTERS GETTING LESS PRIORITY</a:t>
            </a:r>
          </a:p>
          <a:p>
            <a:pPr lvl="0">
              <a:buClr>
                <a:srgbClr val="B71E42"/>
              </a:buClr>
            </a:pPr>
            <a:r>
              <a:rPr lang="en-US" dirty="0">
                <a:solidFill>
                  <a:prstClr val="black"/>
                </a:solidFill>
              </a:rPr>
              <a:t>GROUND LEVEL UNIT SECONDARY ACCESS</a:t>
            </a:r>
          </a:p>
          <a:p>
            <a:pPr lvl="1">
              <a:buClr>
                <a:srgbClr val="B71E42"/>
              </a:buClr>
            </a:pPr>
            <a:r>
              <a:rPr lang="en-US" dirty="0">
                <a:solidFill>
                  <a:prstClr val="black"/>
                </a:solidFill>
              </a:rPr>
              <a:t>SECONDARY UNIT ACCESS FROM THE STREET LEVEL TO UNIT THROUGH PATIO</a:t>
            </a:r>
          </a:p>
          <a:p>
            <a:pPr lvl="1">
              <a:buClr>
                <a:srgbClr val="B71E42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0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E33CB-8F6C-434F-B6A8-3DFA4DB3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B743E-8FCD-44FC-90D5-B03C95F9F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65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CEILING CAVITY INSULATION</a:t>
            </a:r>
          </a:p>
          <a:p>
            <a:pPr lvl="1"/>
            <a:r>
              <a:rPr lang="en-US" dirty="0"/>
              <a:t>FULLY INSULATING THE FLOOR TRUSS CAIVTY BETWEEN FLOORS</a:t>
            </a:r>
          </a:p>
          <a:p>
            <a:r>
              <a:rPr lang="en-US" dirty="0"/>
              <a:t>CHANGES TO STRUCTURAL REQUIREMENTS</a:t>
            </a:r>
          </a:p>
          <a:p>
            <a:pPr lvl="1"/>
            <a:r>
              <a:rPr lang="en-US" dirty="0"/>
              <a:t>REQUIRING MORE SUBSTANTAIL STRUCTURAL REQUIUREMTNS TO DESCREASE DELFFECTION IN BUILDING</a:t>
            </a:r>
          </a:p>
          <a:p>
            <a:r>
              <a:rPr lang="en-US" dirty="0"/>
              <a:t>FLOORING PRODUCTS</a:t>
            </a:r>
          </a:p>
          <a:p>
            <a:pPr lvl="1"/>
            <a:r>
              <a:rPr lang="en-US" dirty="0"/>
              <a:t>FLOORING WITH ADDED PADDING OR SOUND DAMPENING PROPERTIES</a:t>
            </a:r>
          </a:p>
          <a:p>
            <a:r>
              <a:rPr lang="en-US" dirty="0"/>
              <a:t>CEILING DRYWALL ASSEMBLIES</a:t>
            </a:r>
          </a:p>
          <a:p>
            <a:pPr lvl="1"/>
            <a:r>
              <a:rPr lang="en-US" dirty="0"/>
              <a:t>ADDING ADDITIONAL SHEETROCK, SHEET ROCK FASTENERS, SOUND DAMPENING CAULKINGS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SOUND TRANSMISSION CONSULTING DURING DESIGN</a:t>
            </a:r>
          </a:p>
        </p:txBody>
      </p:sp>
    </p:spTree>
    <p:extLst>
      <p:ext uri="{BB962C8B-B14F-4D97-AF65-F5344CB8AC3E}">
        <p14:creationId xmlns:p14="http://schemas.microsoft.com/office/powerpoint/2010/main" val="389490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5FB267-5B03-4C39-892A-F0886B00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35" y="91402"/>
            <a:ext cx="9603275" cy="1049235"/>
          </a:xfrm>
        </p:spPr>
        <p:txBody>
          <a:bodyPr/>
          <a:lstStyle/>
          <a:p>
            <a:r>
              <a:rPr lang="en-US" dirty="0"/>
              <a:t>STORAGE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9C39728-F62D-468D-817B-6FB186E56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543" y="616019"/>
            <a:ext cx="7090914" cy="59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65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1038</TotalTime>
  <Words>383</Words>
  <Application>Microsoft Macintosh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Multifamily Trends in new construction</vt:lpstr>
      <vt:lpstr>Currently Under construction in Colorado </vt:lpstr>
      <vt:lpstr>Crowne Briargate</vt:lpstr>
      <vt:lpstr>Crowne old town north</vt:lpstr>
      <vt:lpstr>Topics to discuss </vt:lpstr>
      <vt:lpstr>LIFESTYLE AMENITIES</vt:lpstr>
      <vt:lpstr>LIFESTYLE AMENITIES CONTINUED….</vt:lpstr>
      <vt:lpstr>SOUND TRANSMISSION</vt:lpstr>
      <vt:lpstr>STORAGE</vt:lpstr>
      <vt:lpstr>STORAGE</vt:lpstr>
      <vt:lpstr>RESIDENT PARKING</vt:lpstr>
      <vt:lpstr>IDEAS FOR FUTURE PROPERTIES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Multifamily Trends in new construction</dc:title>
  <dc:creator>Cragon Sims</dc:creator>
  <cp:lastModifiedBy>sgrosboll@gmail.com</cp:lastModifiedBy>
  <cp:revision>14</cp:revision>
  <dcterms:created xsi:type="dcterms:W3CDTF">2019-03-18T21:57:58Z</dcterms:created>
  <dcterms:modified xsi:type="dcterms:W3CDTF">2019-03-26T21:32:03Z</dcterms:modified>
</cp:coreProperties>
</file>